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4" r:id="rId12"/>
    <p:sldId id="267" r:id="rId13"/>
    <p:sldId id="268" r:id="rId14"/>
    <p:sldId id="269" r:id="rId15"/>
    <p:sldId id="259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7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microsoft.com/office/2007/relationships/hdphoto" Target="../media/hdphoto9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hdphoto" Target="../media/hdphoto8.wdp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547664" y="3429000"/>
            <a:ext cx="6400800" cy="2736304"/>
          </a:xfrm>
        </p:spPr>
        <p:txBody>
          <a:bodyPr/>
          <a:lstStyle/>
          <a:p>
            <a:r>
              <a:rPr lang="ru-RU" sz="5400" b="1" dirty="0" err="1" smtClean="0">
                <a:solidFill>
                  <a:schemeClr val="accent2">
                    <a:lumMod val="50000"/>
                  </a:schemeClr>
                </a:solidFill>
                <a:latin typeface="Round Script" panose="020B0603050302020204" pitchFamily="34" charset="0"/>
              </a:rPr>
              <a:t>Карлсон</a:t>
            </a: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Round Script" panose="020B0603050302020204" pitchFamily="34" charset="0"/>
              </a:rPr>
              <a:t>, который живет на крыше…</a:t>
            </a:r>
            <a:endParaRPr lang="ru-RU" sz="5400" b="1" dirty="0">
              <a:solidFill>
                <a:schemeClr val="accent2">
                  <a:lumMod val="50000"/>
                </a:schemeClr>
              </a:solidFill>
              <a:latin typeface="Round Script" panose="020B06030503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2656"/>
            <a:ext cx="2104685" cy="31570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4344145"/>
            <a:ext cx="2536030" cy="2028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344144"/>
            <a:ext cx="269557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44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924944"/>
            <a:ext cx="8208912" cy="201622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Вопросы по произведению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  <a:latin typeface="Adine Kirnberg" panose="02000000000000000000" pitchFamily="2" charset="0"/>
              </a:rPr>
              <a:t>«</a:t>
            </a:r>
            <a:r>
              <a:rPr lang="ru-RU" b="1" dirty="0" err="1" smtClean="0">
                <a:solidFill>
                  <a:srgbClr val="C00000"/>
                </a:solidFill>
                <a:latin typeface="Adine Kirnberg" panose="02000000000000000000" pitchFamily="2" charset="0"/>
              </a:rPr>
              <a:t>Карлсон</a:t>
            </a:r>
            <a:r>
              <a:rPr lang="ru-RU" b="1" dirty="0" smtClean="0">
                <a:solidFill>
                  <a:srgbClr val="C00000"/>
                </a:solidFill>
                <a:latin typeface="Adine Kirnberg" panose="02000000000000000000" pitchFamily="2" charset="0"/>
              </a:rPr>
              <a:t>, который живет на крыше»</a:t>
            </a:r>
            <a:endParaRPr lang="ru-RU" b="1" dirty="0">
              <a:solidFill>
                <a:srgbClr val="C00000"/>
              </a:solidFill>
              <a:latin typeface="Adine Kirnberg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577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420888"/>
            <a:ext cx="4608512" cy="4178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19" y="2276872"/>
            <a:ext cx="371212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+mn-lt"/>
              </a:rPr>
              <a:t>Вопрос 1.</a:t>
            </a:r>
          </a:p>
          <a:p>
            <a:pPr algn="ctr"/>
            <a:endParaRPr lang="ru-RU" sz="2800" dirty="0" smtClean="0">
              <a:solidFill>
                <a:srgbClr val="C00000"/>
              </a:solidFill>
              <a:latin typeface="+mn-lt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Кто изображен на рисунке?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Перечислите всех главных героев.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9693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04864"/>
            <a:ext cx="4176464" cy="4326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19" y="2276872"/>
            <a:ext cx="371212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+mn-lt"/>
              </a:rPr>
              <a:t>Вопрос 2.</a:t>
            </a:r>
          </a:p>
          <a:p>
            <a:pPr algn="ctr"/>
            <a:endParaRPr lang="ru-RU" sz="2800" dirty="0" smtClean="0">
              <a:solidFill>
                <a:srgbClr val="C00000"/>
              </a:solidFill>
              <a:latin typeface="+mn-lt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К какой главе рассказа относится иллюстрация?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Перескажите кратко содержание главы.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69542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061" y="2564904"/>
            <a:ext cx="443865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19" y="2276872"/>
            <a:ext cx="4032449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+mn-lt"/>
              </a:rPr>
              <a:t>Вопрос 3.</a:t>
            </a:r>
          </a:p>
          <a:p>
            <a:pPr algn="ctr"/>
            <a:endParaRPr lang="ru-RU" sz="2800" dirty="0" smtClean="0">
              <a:solidFill>
                <a:srgbClr val="C00000"/>
              </a:solidFill>
              <a:latin typeface="+mn-lt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К какой главе рассказа относится иллюстрация?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Что знаменательного произошло в этой главе? Что случилось с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Карлсоном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?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0794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893" y="3573016"/>
            <a:ext cx="386715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  <a:extLst/>
        </p:spPr>
      </p:pic>
      <p:sp>
        <p:nvSpPr>
          <p:cNvPr id="5" name="Прямоугольник 4"/>
          <p:cNvSpPr/>
          <p:nvPr/>
        </p:nvSpPr>
        <p:spPr>
          <a:xfrm>
            <a:off x="755576" y="2276872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Напишите сочинение по сказке </a:t>
            </a:r>
            <a:r>
              <a:rPr lang="ru-RU" b="1" dirty="0" err="1"/>
              <a:t>А.Линдгрен</a:t>
            </a:r>
            <a:r>
              <a:rPr lang="ru-RU" b="1" dirty="0"/>
              <a:t> "Малыш и </a:t>
            </a:r>
            <a:r>
              <a:rPr lang="ru-RU" b="1" dirty="0" err="1"/>
              <a:t>Карлсон</a:t>
            </a:r>
            <a:r>
              <a:rPr lang="ru-RU" b="1" dirty="0"/>
              <a:t>" на тему</a:t>
            </a:r>
            <a:r>
              <a:rPr lang="ru-RU" b="1" dirty="0" smtClean="0"/>
              <a:t>: "</a:t>
            </a:r>
            <a:r>
              <a:rPr lang="ru-RU" b="1" dirty="0"/>
              <a:t>Кто же он – </a:t>
            </a:r>
            <a:r>
              <a:rPr lang="ru-RU" b="1" dirty="0" err="1"/>
              <a:t>Карлсон</a:t>
            </a:r>
            <a:r>
              <a:rPr lang="ru-RU" b="1" dirty="0"/>
              <a:t>?"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408118"/>
            <a:ext cx="3083484" cy="323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2276872"/>
            <a:ext cx="6408712" cy="1978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секрет, что по книге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Астрид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Линдгрен был создан и мультфильм, и поставлены спектакли, и сняты художественные фильмы для детей.</a:t>
            </a:r>
          </a:p>
          <a:p>
            <a:pPr marL="342900" indent="-34290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больше всего нам любим мультфильм «Малыш 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Карлсон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…».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378792"/>
            <a:ext cx="5040560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как вы думаете, чьим голосом в мультфильме говорит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Карлсон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20688"/>
            <a:ext cx="6264696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По воспоминаниям одного из создателей мультфильма тяжелее всего было найти актера на роль </a:t>
            </a:r>
            <a:r>
              <a:rPr lang="ru-RU" sz="2000" dirty="0" err="1"/>
              <a:t>Карлсона</a:t>
            </a:r>
            <a:r>
              <a:rPr lang="ru-RU" sz="2000" dirty="0"/>
              <a:t>. </a:t>
            </a:r>
            <a:endParaRPr lang="ru-RU" sz="2000" dirty="0" smtClean="0"/>
          </a:p>
          <a:p>
            <a:pPr marL="342900" indent="-34290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ru-RU" sz="2000" dirty="0" err="1" smtClean="0"/>
              <a:t>Карлсон</a:t>
            </a:r>
            <a:r>
              <a:rPr lang="ru-RU" sz="2000" dirty="0" smtClean="0"/>
              <a:t> </a:t>
            </a:r>
            <a:r>
              <a:rPr lang="ru-RU" sz="2000" dirty="0"/>
              <a:t>совсем не прост, а потому озвучить его может лишь очень хороший актер. </a:t>
            </a:r>
            <a:endParaRPr lang="ru-RU" sz="2000" dirty="0" smtClean="0"/>
          </a:p>
          <a:p>
            <a:pPr marL="342900" indent="-34290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И </a:t>
            </a:r>
            <a:r>
              <a:rPr lang="ru-RU" sz="2000" dirty="0"/>
              <a:t>этим актером оказался </a:t>
            </a:r>
            <a:r>
              <a:rPr lang="ru-RU" sz="2000" u="sng" dirty="0"/>
              <a:t>Василий Борисович Ливанов.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406066"/>
            <a:ext cx="1952253" cy="298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20688"/>
            <a:ext cx="6264696" cy="3132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Его голосом говорит не только </a:t>
            </a:r>
            <a:r>
              <a:rPr lang="ru-RU" sz="2000" dirty="0" err="1"/>
              <a:t>Карлсон</a:t>
            </a:r>
            <a:r>
              <a:rPr lang="ru-RU" sz="2000" dirty="0"/>
              <a:t>, но и крокодил Гена, удав из "38 попугаев"... </a:t>
            </a:r>
            <a:endParaRPr lang="ru-RU" sz="2000" dirty="0" smtClean="0"/>
          </a:p>
          <a:p>
            <a:pPr marL="342900" indent="-34290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Но </a:t>
            </a:r>
            <a:r>
              <a:rPr lang="ru-RU" sz="2000" dirty="0"/>
              <a:t>самое главное для всех любителей дальней дороги то, что именно Василий Ливанов написал сценарий легендарных "Бременских музыкантов", историю про настоящих друзей, которые колесили на своей клетчатой повозке в поисках приключений... </a:t>
            </a:r>
            <a:endParaRPr lang="ru-RU" sz="2000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33056"/>
            <a:ext cx="1946290" cy="259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55" t="21631" r="6648" b="4358"/>
          <a:stretch/>
        </p:blipFill>
        <p:spPr bwMode="auto">
          <a:xfrm flipH="1">
            <a:off x="360690" y="4261012"/>
            <a:ext cx="2232248" cy="1939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393" y="4261012"/>
            <a:ext cx="2365679" cy="2237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147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3640562" cy="25702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75856" y="3428999"/>
            <a:ext cx="3216372" cy="30531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47639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6408712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Впрочем, </a:t>
            </a:r>
            <a:r>
              <a:rPr lang="ru-RU" sz="2000" dirty="0" err="1"/>
              <a:t>Карлсон</a:t>
            </a:r>
            <a:r>
              <a:rPr lang="ru-RU" sz="2000" dirty="0"/>
              <a:t> – не единственный персонаж знаменитого мультфильма. Центральный, конечно, но не единственный. Помимо него там есть еще два главных героя – это </a:t>
            </a:r>
            <a:r>
              <a:rPr lang="ru-RU" sz="2000" u="sng" dirty="0"/>
              <a:t>Малыш</a:t>
            </a:r>
            <a:r>
              <a:rPr lang="ru-RU" sz="2000" dirty="0"/>
              <a:t> и </a:t>
            </a:r>
            <a:r>
              <a:rPr lang="ru-RU" sz="2000" u="sng" dirty="0"/>
              <a:t>Фрекен Бок.</a:t>
            </a:r>
          </a:p>
        </p:txBody>
      </p:sp>
      <p:pic>
        <p:nvPicPr>
          <p:cNvPr id="5124" name="Picture 4" descr="http://sar-rodgor.ru/art_images/2/7777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53" b="100000" l="1600" r="98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69992"/>
            <a:ext cx="238125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646" y="4077071"/>
            <a:ext cx="2126070" cy="2282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732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6408712" cy="3126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Малыш </a:t>
            </a:r>
            <a:r>
              <a:rPr lang="ru-RU" dirty="0"/>
              <a:t>разговаривал голосом </a:t>
            </a:r>
            <a:r>
              <a:rPr lang="ru-RU" b="1" u="sng" dirty="0">
                <a:solidFill>
                  <a:schemeClr val="accent6">
                    <a:lumMod val="50000"/>
                  </a:schemeClr>
                </a:solidFill>
              </a:rPr>
              <a:t>Клары </a:t>
            </a:r>
            <a:r>
              <a:rPr lang="ru-RU" b="1" u="sng" dirty="0" err="1">
                <a:solidFill>
                  <a:schemeClr val="accent6">
                    <a:lumMod val="50000"/>
                  </a:schemeClr>
                </a:solidFill>
              </a:rPr>
              <a:t>Румяновой</a:t>
            </a:r>
            <a:r>
              <a:rPr lang="ru-RU" dirty="0"/>
              <a:t>, актрисы, озвучившей </a:t>
            </a:r>
            <a:r>
              <a:rPr lang="ru-RU" dirty="0" smtClean="0"/>
              <a:t>половину </a:t>
            </a:r>
            <a:r>
              <a:rPr lang="ru-RU" dirty="0"/>
              <a:t>всех советских мультиков. Это и "Чебурашка", </a:t>
            </a:r>
            <a:r>
              <a:rPr lang="ru-RU" dirty="0" smtClean="0"/>
              <a:t>"</a:t>
            </a:r>
            <a:r>
              <a:rPr lang="ru-RU" dirty="0"/>
              <a:t>Ну, погоди", </a:t>
            </a:r>
            <a:r>
              <a:rPr lang="ru-RU" dirty="0" smtClean="0"/>
              <a:t>"</a:t>
            </a:r>
            <a:r>
              <a:rPr lang="ru-RU" dirty="0"/>
              <a:t>Волшебник Изумрудного города", "</a:t>
            </a:r>
            <a:r>
              <a:rPr lang="ru-RU" dirty="0" err="1"/>
              <a:t>Рикки-Тикки-Тави</a:t>
            </a:r>
            <a:r>
              <a:rPr lang="ru-RU" dirty="0"/>
              <a:t>", "Паровозик из </a:t>
            </a:r>
            <a:r>
              <a:rPr lang="ru-RU" dirty="0" err="1"/>
              <a:t>Ромашково</a:t>
            </a:r>
            <a:r>
              <a:rPr lang="ru-RU" dirty="0"/>
              <a:t>", "Козленок, который считал до десяти", "Кот в сапогах", "Малыш и </a:t>
            </a:r>
            <a:r>
              <a:rPr lang="ru-RU" dirty="0" err="1"/>
              <a:t>Карлсон</a:t>
            </a:r>
            <a:r>
              <a:rPr lang="ru-RU" dirty="0"/>
              <a:t>", "Крокодил Гена", "Умка". Ее по праву называют «Голосом детства».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63992"/>
            <a:ext cx="1872208" cy="156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http://xn--h1aaiwdck.xn--p1ai/kotenochkin/JPEG/0_8df2a_638fcc0d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052" y="4349578"/>
            <a:ext cx="1598212" cy="228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613" y="4743681"/>
            <a:ext cx="1674457" cy="187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874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61087"/>
            <a:ext cx="2447550" cy="326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1999" y="3824487"/>
            <a:ext cx="2301901" cy="303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42" b="94677" l="3710" r="958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3" t="3196" r="4252" b="5308"/>
          <a:stretch/>
        </p:blipFill>
        <p:spPr bwMode="auto">
          <a:xfrm>
            <a:off x="646165" y="4179515"/>
            <a:ext cx="2526131" cy="251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494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6408712" cy="4286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А кто же озвучивал Фрекен Бок? Легендарная Фаина Раневская. Говорят, ей жутко не понравился нарисованный персонаж Фрекен Бок, и она отказывалась озвучивать свою героиню, пока ее не перерисуют. Фаине Георгиевне показалось, что ее нарочно нарисовали некрасивой. Но потом ее всё же уговорили: сказали, что персонаж получился очень смешным и детям должен понравиться. Великая актриса решила, что так оно и есть, и отправилась работать над образом.</a:t>
            </a:r>
            <a:endParaRPr lang="ru-RU" sz="2000" u="sng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6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265712"/>
            <a:ext cx="259228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40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162</TotalTime>
  <Words>401</Words>
  <Application>Microsoft Office PowerPoint</Application>
  <PresentationFormat>Экран (4:3)</PresentationFormat>
  <Paragraphs>26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Шаблон 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Вопросы по произведению «Карлсон, который живет на крыше»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</dc:title>
  <dc:creator>lena</dc:creator>
  <cp:lastModifiedBy>lena</cp:lastModifiedBy>
  <cp:revision>11</cp:revision>
  <dcterms:created xsi:type="dcterms:W3CDTF">2014-11-12T18:58:52Z</dcterms:created>
  <dcterms:modified xsi:type="dcterms:W3CDTF">2014-12-10T11:19:02Z</dcterms:modified>
</cp:coreProperties>
</file>