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a" initials="l" lastIdx="1" clrIdx="0">
    <p:extLst>
      <p:ext uri="{19B8F6BF-5375-455C-9EA6-DF929625EA0E}">
        <p15:presenceInfo xmlns:p15="http://schemas.microsoft.com/office/powerpoint/2012/main" userId="l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969"/>
    <a:srgbClr val="332319"/>
    <a:srgbClr val="173A8D"/>
    <a:srgbClr val="003374"/>
    <a:srgbClr val="C9A093"/>
    <a:srgbClr val="F1F1F1"/>
    <a:srgbClr val="385592"/>
    <a:srgbClr val="3A5896"/>
    <a:srgbClr val="1D3C7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485" autoAdjust="0"/>
  </p:normalViewPr>
  <p:slideViewPr>
    <p:cSldViewPr snapToGrid="0">
      <p:cViewPr varScale="1">
        <p:scale>
          <a:sx n="67" d="100"/>
          <a:sy n="67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8T23:10:42.36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7AEA9-86E5-495E-9516-3E2B0E9E15E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053D5-E3D4-4C32-8A94-D31835883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32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В современном мире, робототехника и автоматизация оказывают большое влияние на развитие IT-технологий. Популярные в настоящее время разнообразные микроконтроллеры и платформы позволяют разрабатывать множество устройств, которые могут помочь в повседневной жизни. Большинство этих устройств объединяют разрозненную информацию о программировании и заключают ее в простую в использовании сборку. Разработка электронных устройств, кажется делом сложным и трудоемким. Но современные технологии позволяют упростить их создание.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053D5-E3D4-4C32-8A94-D31835883D5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4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Arduino – это инструмент для проектирования электронных устройств (электронный конструктор) более плотно взаимодействующих с окружающей физической средой, чем стандартные персональные компьютеры, которые фактически не выходят за рамки виртуальности. Построенная на простой печатной плате с современной средой для написания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обеспечения.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Arduino применяется для создания электронных устройств с возможностью приема сигналов от различных цифровых и аналоговых датчиков, которые могут быть подключены к нему, и управления различными исполнительными устройствами. Платы могут быть собраны пользователем самостоятельно или куплены в сборе.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053D5-E3D4-4C32-8A94-D31835883D5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53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Микроконтроллер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ATmega328P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Сердцем платформы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Arduino Uno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является 8-битный микроконтроллер семейства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AVR — ATmega328P.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Микроконтроллер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ATmega16U2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Микроконтроллер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ATmega16U2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обеспечивает связь микроконтроллера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ATmega328P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USB-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портом компьютера. При подключении к ПК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Arduino Uno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определяется как виртуальный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COM-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порт. Прошивка микросхемы 16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U2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использует стандартные драйвера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USB-COM,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установка внешних драйверов не требуется.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053D5-E3D4-4C32-8A94-D31835883D5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08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Пояснения к коду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 тому, что в начале программы мы определили FIRST_KEY_PIN и KEY_COUNT, мы можем подключать произвольное количество кнопок к любым идущим друг за другом цифровым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пинам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 для корректировки программы нам не придется менять параметры цикла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Изменить понадобится лишь эти константы:</a:t>
            </a:r>
          </a:p>
          <a:p>
            <a:pPr lvl="1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цикл в любом случае пробегает от 0 до KEY_COUNT;</a:t>
            </a:r>
          </a:p>
          <a:p>
            <a:pPr lvl="1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считыванием порта мы задаем смещение на номер первого используемого порта — FIRST_KEY_PIN.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Функция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digitalRead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возвращает состояние порта, номер которого передан ей параметром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 может быть состояние HIGH или LOW. Или, выражаясь иначе: высокое напряжение или низкое, 1 или 0,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или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false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Поскольку мы получаем с порта одно из двух состояний, мы сохраняем его в переменную уже знакомого нам типа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boolean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 можем работать с ней как с логическим значением.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используем логический оператор отрицания «не» !. Если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keyUp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имеет значение 0, выражение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keyUp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будет иметь значение 1 и наоборот.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Поскольку мы собрали схему с подтягивающим резистором, при нажатии кнопки мы будем получать на соответствующем порте 0.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Действия, описанные в условном выражении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выполняются, когда его условие имеет значение «истина» (единица). Поэтому для выполнения действия по нажатию, мы инвертируем сигнал с кнопки.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053D5-E3D4-4C32-8A94-D31835883D5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38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mperka.ru/buy/edurobots/product/tetra-kit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1382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208394" cy="2421229"/>
          </a:xfrm>
        </p:spPr>
        <p:txBody>
          <a:bodyPr>
            <a:noAutofit/>
          </a:bodyPr>
          <a:lstStyle/>
          <a:p>
            <a:r>
              <a:rPr lang="ru-RU" sz="5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332319"/>
                </a:solidFill>
                <a:latin typeface="+mn-lt"/>
              </a:rPr>
              <a:t>Программирование микроконтроллеров на платформе </a:t>
            </a:r>
            <a:r>
              <a:rPr lang="en-US" sz="5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332319"/>
                </a:solidFill>
                <a:latin typeface="+mn-lt"/>
              </a:rPr>
              <a:t>Arduino-Uno</a:t>
            </a:r>
            <a:endParaRPr lang="en-US" sz="5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33231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cratch - язык программир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39007"/>
            <a:ext cx="5172076" cy="644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36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88875"/>
            <a:ext cx="8858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Tetra</a:t>
            </a:r>
            <a:r>
              <a:rPr lang="ru-RU" sz="2400" dirty="0"/>
              <a:t> объединяет два мира – виртуальный и реальный. Показания датчиков влияют на действия объектов на экране и наоборот – то, что происходит в программе, меняет поведение модулей.</a:t>
            </a:r>
          </a:p>
          <a:p>
            <a:endParaRPr lang="ru-RU" sz="2400" dirty="0"/>
          </a:p>
          <a:p>
            <a:r>
              <a:rPr lang="ru-RU" sz="2400" dirty="0"/>
              <a:t>Крутим потенциометр – акула пытается съесть краба.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2757488"/>
            <a:ext cx="6154614" cy="346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9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58" y="1337733"/>
            <a:ext cx="6218086" cy="584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8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система умный дом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" y="3021496"/>
            <a:ext cx="9134533" cy="38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56915" y="331305"/>
            <a:ext cx="7839635" cy="133773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213969"/>
                </a:solidFill>
              </a:rPr>
              <a:t>Современная автоматическая система «Умный дом»</a:t>
            </a:r>
            <a:endParaRPr lang="ru-RU" sz="4400" b="1" dirty="0">
              <a:solidFill>
                <a:srgbClr val="213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Arduino - Uno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906" y="1481070"/>
            <a:ext cx="7931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Arduino – </a:t>
            </a:r>
            <a:r>
              <a:rPr lang="ru-RU" sz="2800" b="1" dirty="0" smtClean="0"/>
              <a:t>это электронный конструктор.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0342" y="2147627"/>
            <a:ext cx="8768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Применяется для создания электронных устройств с возможностью приёма сигнала от различных источников.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0" y="3675959"/>
            <a:ext cx="3173607" cy="30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6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Arduino – Uno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микроконтроллер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70" y="2559600"/>
            <a:ext cx="5125792" cy="4100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475" y="1471613"/>
            <a:ext cx="8529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Это платформа для разработки какого-либо устройства на базе микроконтроллера.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Элементы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платы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http://wiki.amperka.ru/_media/%D0%BF%D1%80%D0%BE%D0%B4%D1%83%D0%BA%D1%82%D1%8B:arduino-uno:arduino-uno_annot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9" y="1091712"/>
            <a:ext cx="8688388" cy="472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3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Мерзкое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пианино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906" y="1044945"/>
            <a:ext cx="777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/>
              <a:t>Список деталей для </a:t>
            </a:r>
            <a:r>
              <a:rPr lang="ru-RU" sz="2400" b="1" dirty="0" smtClean="0"/>
              <a:t>эксперимента:</a:t>
            </a:r>
            <a:endParaRPr lang="ru-RU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1 </a:t>
            </a:r>
            <a:r>
              <a:rPr lang="ru-RU" sz="2400" dirty="0"/>
              <a:t>плата Arduino </a:t>
            </a:r>
            <a:r>
              <a:rPr lang="ru-RU" sz="2400" dirty="0" err="1"/>
              <a:t>Uno</a:t>
            </a:r>
            <a:endParaRPr lang="ru-RU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1 </a:t>
            </a:r>
            <a:r>
              <a:rPr lang="ru-RU" sz="2400" dirty="0" err="1"/>
              <a:t>беспаечная</a:t>
            </a:r>
            <a:r>
              <a:rPr lang="ru-RU" sz="2400" dirty="0"/>
              <a:t> макетная плата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1 </a:t>
            </a:r>
            <a:r>
              <a:rPr lang="ru-RU" sz="2400" dirty="0" err="1"/>
              <a:t>пьезопищалка</a:t>
            </a:r>
            <a:endParaRPr lang="ru-RU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3 тактовых кнопки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3 резистора номиналом 10 кОм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10 проводов «папа-папа»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Для дополнительного </a:t>
            </a:r>
            <a:r>
              <a:rPr lang="ru-RU" sz="2400" b="1" dirty="0"/>
              <a:t>задания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еще </a:t>
            </a:r>
            <a:r>
              <a:rPr lang="ru-RU" sz="2400" dirty="0"/>
              <a:t>2 резистора номиналом 10 кОм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еще 2 провода</a:t>
            </a:r>
          </a:p>
        </p:txBody>
      </p:sp>
    </p:spTree>
    <p:extLst>
      <p:ext uri="{BB962C8B-B14F-4D97-AF65-F5344CB8AC3E}">
        <p14:creationId xmlns:p14="http://schemas.microsoft.com/office/powerpoint/2010/main" val="31499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Мерзкое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пианино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http://wiki.amperka.ru/_media/%D0%BA%D0%BE%D0%BD%D1%81%D0%BF%D0%B5%D0%BA%D1%82-arduino:8_dumb_piano_brea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1" y="2600327"/>
            <a:ext cx="5264322" cy="37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113" y="956407"/>
            <a:ext cx="3671887" cy="293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Мерзкое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пианино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4063" t="12760" r="32656" b="11926"/>
          <a:stretch/>
        </p:blipFill>
        <p:spPr>
          <a:xfrm>
            <a:off x="-128589" y="-339675"/>
            <a:ext cx="9529763" cy="736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Цифровая лаборатория школьника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638" y="1337733"/>
            <a:ext cx="8443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hlinkClick r:id="rId2"/>
              </a:rPr>
              <a:t>Tetra</a:t>
            </a:r>
            <a:r>
              <a:rPr lang="ru-RU" sz="2400" dirty="0">
                <a:solidFill>
                  <a:srgbClr val="444444"/>
                </a:solidFill>
                <a:latin typeface="Helvetica" panose="020B0604020202020204" pitchFamily="34" charset="0"/>
              </a:rPr>
              <a:t> — это Arduino совместимая плата, созданная специально для подобных сценариев. Прочный пластиковый корпус, удобные разъемы для установки модулей где нельзя что-то перепутать.</a:t>
            </a:r>
            <a:endParaRPr lang="ru-RU" sz="2400" b="0" i="0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8194" name="Picture 2" descr="Картинки по запросу &quot;тетра амперка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907393"/>
            <a:ext cx="5922962" cy="34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285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</TotalTime>
  <Words>318</Words>
  <Application>Microsoft Office PowerPoint</Application>
  <PresentationFormat>Экран (4:3)</PresentationFormat>
  <Paragraphs>47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Times New Roman</vt:lpstr>
      <vt:lpstr>Office Theme</vt:lpstr>
      <vt:lpstr>Программирование микроконтроллеров на платформе Arduino-Uno</vt:lpstr>
      <vt:lpstr>Современная автоматическая система «Умный дом»</vt:lpstr>
      <vt:lpstr>Arduino - Uno</vt:lpstr>
      <vt:lpstr>Arduino – Uno - микроконтроллер</vt:lpstr>
      <vt:lpstr>Элементы платы</vt:lpstr>
      <vt:lpstr>Мерзкое пианино</vt:lpstr>
      <vt:lpstr>Мерзкое пианино</vt:lpstr>
      <vt:lpstr>Мерзкое пианино</vt:lpstr>
      <vt:lpstr>Цифровая лаборатория школьника</vt:lpstr>
      <vt:lpstr>Презентация PowerPoint</vt:lpstr>
      <vt:lpstr>Презентация PowerPoint</vt:lpstr>
      <vt:lpstr>Спасибо за внимание!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lena</cp:lastModifiedBy>
  <cp:revision>58</cp:revision>
  <dcterms:created xsi:type="dcterms:W3CDTF">2016-11-18T14:12:19Z</dcterms:created>
  <dcterms:modified xsi:type="dcterms:W3CDTF">2019-10-28T20:52:44Z</dcterms:modified>
</cp:coreProperties>
</file>